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7"/>
  </p:notesMasterIdLst>
  <p:sldIdLst>
    <p:sldId id="256" r:id="rId2"/>
    <p:sldId id="927" r:id="rId3"/>
    <p:sldId id="493" r:id="rId4"/>
    <p:sldId id="494" r:id="rId5"/>
    <p:sldId id="448" r:id="rId6"/>
    <p:sldId id="449" r:id="rId7"/>
    <p:sldId id="450" r:id="rId8"/>
    <p:sldId id="451" r:id="rId9"/>
    <p:sldId id="452" r:id="rId10"/>
    <p:sldId id="453" r:id="rId11"/>
    <p:sldId id="467" r:id="rId12"/>
    <p:sldId id="490" r:id="rId13"/>
    <p:sldId id="454" r:id="rId14"/>
    <p:sldId id="468" r:id="rId15"/>
    <p:sldId id="929" r:id="rId16"/>
    <p:sldId id="931" r:id="rId17"/>
    <p:sldId id="933" r:id="rId18"/>
    <p:sldId id="934" r:id="rId19"/>
    <p:sldId id="930" r:id="rId20"/>
    <p:sldId id="935" r:id="rId21"/>
    <p:sldId id="928" r:id="rId22"/>
    <p:sldId id="936" r:id="rId23"/>
    <p:sldId id="937" r:id="rId24"/>
    <p:sldId id="478" r:id="rId25"/>
    <p:sldId id="488" r:id="rId26"/>
    <p:sldId id="495" r:id="rId27"/>
    <p:sldId id="470" r:id="rId28"/>
    <p:sldId id="491" r:id="rId29"/>
    <p:sldId id="471" r:id="rId30"/>
    <p:sldId id="472" r:id="rId31"/>
    <p:sldId id="473" r:id="rId32"/>
    <p:sldId id="1310" r:id="rId33"/>
    <p:sldId id="1311" r:id="rId34"/>
    <p:sldId id="474" r:id="rId35"/>
    <p:sldId id="1312" r:id="rId36"/>
    <p:sldId id="1313" r:id="rId37"/>
    <p:sldId id="1314" r:id="rId38"/>
    <p:sldId id="1287" r:id="rId39"/>
    <p:sldId id="475" r:id="rId40"/>
    <p:sldId id="477" r:id="rId41"/>
    <p:sldId id="925" r:id="rId42"/>
    <p:sldId id="926" r:id="rId43"/>
    <p:sldId id="469" r:id="rId44"/>
    <p:sldId id="455" r:id="rId45"/>
    <p:sldId id="458" r:id="rId46"/>
    <p:sldId id="489" r:id="rId47"/>
    <p:sldId id="479" r:id="rId48"/>
    <p:sldId id="481" r:id="rId49"/>
    <p:sldId id="461" r:id="rId50"/>
    <p:sldId id="462" r:id="rId51"/>
    <p:sldId id="463" r:id="rId52"/>
    <p:sldId id="464" r:id="rId53"/>
    <p:sldId id="482" r:id="rId54"/>
    <p:sldId id="465" r:id="rId55"/>
    <p:sldId id="483" r:id="rId56"/>
    <p:sldId id="466" r:id="rId57"/>
    <p:sldId id="480" r:id="rId58"/>
    <p:sldId id="456" r:id="rId59"/>
    <p:sldId id="457" r:id="rId60"/>
    <p:sldId id="460" r:id="rId61"/>
    <p:sldId id="484" r:id="rId62"/>
    <p:sldId id="485" r:id="rId63"/>
    <p:sldId id="486" r:id="rId64"/>
    <p:sldId id="487" r:id="rId65"/>
    <p:sldId id="447" r:id="rId6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7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929"/>
            <p14:sldId id="931"/>
            <p14:sldId id="933"/>
            <p14:sldId id="934"/>
            <p14:sldId id="930"/>
            <p14:sldId id="935"/>
            <p14:sldId id="928"/>
            <p14:sldId id="936"/>
            <p14:sldId id="937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1310"/>
            <p14:sldId id="1311"/>
            <p14:sldId id="474"/>
            <p14:sldId id="1312"/>
            <p14:sldId id="1313"/>
            <p14:sldId id="1314"/>
            <p14:sldId id="1287"/>
            <p14:sldId id="475"/>
            <p14:sldId id="477"/>
            <p14:sldId id="925"/>
            <p14:sldId id="926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E018-B234-49C9-8FD3-1F258D03300D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C898724-92B5-4F38-9478-93FC377A7F2F}">
      <dgm:prSet custT="1"/>
      <dgm:spPr/>
      <dgm:t>
        <a:bodyPr/>
        <a:lstStyle/>
        <a:p>
          <a:r>
            <a:rPr lang="zh-CN" altLang="en-US" sz="2400" dirty="0"/>
            <a:t>全连接</a:t>
          </a:r>
          <a:endParaRPr lang="en-US" altLang="zh-CN" sz="2400" dirty="0"/>
        </a:p>
        <a:p>
          <a:r>
            <a:rPr lang="zh-CN" altLang="en-US" sz="2400" dirty="0"/>
            <a:t>前馈网络</a:t>
          </a:r>
        </a:p>
      </dgm:t>
    </dgm:pt>
    <dgm:pt modelId="{F1A23330-EE16-44D1-BDA7-E2C0D7557C72}" type="par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C593E380-3705-4D48-8155-E9CB207B6821}" type="sib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F4F4E43A-6DD5-4375-96B0-EE3BFC636184}">
      <dgm:prSet custT="1"/>
      <dgm:spPr/>
      <dgm:t>
        <a:bodyPr/>
        <a:lstStyle/>
        <a:p>
          <a:r>
            <a:rPr lang="zh-CN" altLang="en-US" sz="2400" dirty="0"/>
            <a:t>循环网络</a:t>
          </a:r>
        </a:p>
      </dgm:t>
    </dgm:pt>
    <dgm:pt modelId="{902D7F6F-2BA6-4F29-9917-FBC3BC6BA706}" type="par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AE0A00AA-67A3-4CAC-9ACD-CCE9F0D06703}" type="sib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903A91B3-04FF-46DD-BA92-9E2D50B97074}">
      <dgm:prSet custT="1"/>
      <dgm:spPr/>
      <dgm:t>
        <a:bodyPr/>
        <a:lstStyle/>
        <a:p>
          <a:r>
            <a:rPr lang="zh-CN" altLang="en-US" sz="2400" dirty="0"/>
            <a:t>图网络</a:t>
          </a:r>
        </a:p>
      </dgm:t>
    </dgm:pt>
    <dgm:pt modelId="{3EBBFD16-D762-4103-AAF4-A79FFD461AB6}" type="par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98D86886-75D2-40E6-8FCD-28EF03657E08}" type="sib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219F7FFA-6E8B-42EE-8093-7A5E3610D65D}">
      <dgm:prSet custT="1"/>
      <dgm:spPr/>
      <dgm:t>
        <a:bodyPr/>
        <a:lstStyle/>
        <a:p>
          <a:r>
            <a:rPr lang="zh-CN" altLang="en-US" sz="2400" dirty="0"/>
            <a:t>卷积网络</a:t>
          </a:r>
        </a:p>
      </dgm:t>
    </dgm:pt>
    <dgm:pt modelId="{0E9DF51D-9C90-4E20-85F4-1D9AD54FA4FB}" type="par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4E8A18C1-3673-4D51-A80D-61F3CBCC5E81}" type="sib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F46326E8-2461-4339-BC6C-9246E5F949CF}" type="pres">
      <dgm:prSet presAssocID="{71F3E018-B234-49C9-8FD3-1F258D03300D}" presName="Name0" presStyleCnt="0">
        <dgm:presLayoutVars>
          <dgm:dir/>
          <dgm:resizeHandles val="exact"/>
        </dgm:presLayoutVars>
      </dgm:prSet>
      <dgm:spPr/>
    </dgm:pt>
    <dgm:pt modelId="{8733D414-9B7B-4724-9DA1-8289013229CF}" type="pres">
      <dgm:prSet presAssocID="{71F3E018-B234-49C9-8FD3-1F258D03300D}" presName="arrow" presStyleLbl="bgShp" presStyleIdx="0" presStyleCnt="1"/>
      <dgm:spPr/>
    </dgm:pt>
    <dgm:pt modelId="{B8A9368C-02A6-43AD-B0BF-C6C757CD45F8}" type="pres">
      <dgm:prSet presAssocID="{71F3E018-B234-49C9-8FD3-1F258D03300D}" presName="points" presStyleCnt="0"/>
      <dgm:spPr/>
    </dgm:pt>
    <dgm:pt modelId="{31657902-A01C-46BE-B0E6-64E260155DEF}" type="pres">
      <dgm:prSet presAssocID="{0C898724-92B5-4F38-9478-93FC377A7F2F}" presName="compositeA" presStyleCnt="0"/>
      <dgm:spPr/>
    </dgm:pt>
    <dgm:pt modelId="{7BCFBA8A-C17F-4BBB-A097-A67DCF8A66F2}" type="pres">
      <dgm:prSet presAssocID="{0C898724-92B5-4F38-9478-93FC377A7F2F}" presName="textA" presStyleLbl="revTx" presStyleIdx="0" presStyleCnt="4">
        <dgm:presLayoutVars>
          <dgm:bulletEnabled val="1"/>
        </dgm:presLayoutVars>
      </dgm:prSet>
      <dgm:spPr/>
    </dgm:pt>
    <dgm:pt modelId="{24878A41-938B-4028-9688-9DCF7EAB6490}" type="pres">
      <dgm:prSet presAssocID="{0C898724-92B5-4F38-9478-93FC377A7F2F}" presName="circleA" presStyleLbl="node1" presStyleIdx="0" presStyleCnt="4"/>
      <dgm:spPr/>
    </dgm:pt>
    <dgm:pt modelId="{E594CACC-1A11-481F-B044-34F320B5A72B}" type="pres">
      <dgm:prSet presAssocID="{0C898724-92B5-4F38-9478-93FC377A7F2F}" presName="spaceA" presStyleCnt="0"/>
      <dgm:spPr/>
    </dgm:pt>
    <dgm:pt modelId="{A5619AD0-20D6-40B8-8DAF-8DBEA0625591}" type="pres">
      <dgm:prSet presAssocID="{C593E380-3705-4D48-8155-E9CB207B6821}" presName="space" presStyleCnt="0"/>
      <dgm:spPr/>
    </dgm:pt>
    <dgm:pt modelId="{4CCFFDFC-936D-42C3-B166-254C6C75D1F6}" type="pres">
      <dgm:prSet presAssocID="{219F7FFA-6E8B-42EE-8093-7A5E3610D65D}" presName="compositeB" presStyleCnt="0"/>
      <dgm:spPr/>
    </dgm:pt>
    <dgm:pt modelId="{93F54908-A81B-4C77-BFD8-607FC650E3DC}" type="pres">
      <dgm:prSet presAssocID="{219F7FFA-6E8B-42EE-8093-7A5E3610D65D}" presName="textB" presStyleLbl="revTx" presStyleIdx="1" presStyleCnt="4">
        <dgm:presLayoutVars>
          <dgm:bulletEnabled val="1"/>
        </dgm:presLayoutVars>
      </dgm:prSet>
      <dgm:spPr/>
    </dgm:pt>
    <dgm:pt modelId="{A7A697FF-A449-4117-867B-65F2E4BD9556}" type="pres">
      <dgm:prSet presAssocID="{219F7FFA-6E8B-42EE-8093-7A5E3610D65D}" presName="circleB" presStyleLbl="node1" presStyleIdx="1" presStyleCnt="4"/>
      <dgm:spPr/>
    </dgm:pt>
    <dgm:pt modelId="{31CEC11E-36D6-4786-9604-D44A50318434}" type="pres">
      <dgm:prSet presAssocID="{219F7FFA-6E8B-42EE-8093-7A5E3610D65D}" presName="spaceB" presStyleCnt="0"/>
      <dgm:spPr/>
    </dgm:pt>
    <dgm:pt modelId="{9D690184-512F-47A8-8AA2-E72FC63FEF0E}" type="pres">
      <dgm:prSet presAssocID="{4E8A18C1-3673-4D51-A80D-61F3CBCC5E81}" presName="space" presStyleCnt="0"/>
      <dgm:spPr/>
    </dgm:pt>
    <dgm:pt modelId="{CA9A5BCE-CE4F-4259-B065-489950DBE038}" type="pres">
      <dgm:prSet presAssocID="{F4F4E43A-6DD5-4375-96B0-EE3BFC636184}" presName="compositeA" presStyleCnt="0"/>
      <dgm:spPr/>
    </dgm:pt>
    <dgm:pt modelId="{37BFBCDC-1CB1-4E3F-9F16-2BC5AAD0CB2E}" type="pres">
      <dgm:prSet presAssocID="{F4F4E43A-6DD5-4375-96B0-EE3BFC636184}" presName="textA" presStyleLbl="revTx" presStyleIdx="2" presStyleCnt="4">
        <dgm:presLayoutVars>
          <dgm:bulletEnabled val="1"/>
        </dgm:presLayoutVars>
      </dgm:prSet>
      <dgm:spPr/>
    </dgm:pt>
    <dgm:pt modelId="{1FF7417B-9005-4D51-A759-B8F2598AEF19}" type="pres">
      <dgm:prSet presAssocID="{F4F4E43A-6DD5-4375-96B0-EE3BFC636184}" presName="circleA" presStyleLbl="node1" presStyleIdx="2" presStyleCnt="4"/>
      <dgm:spPr/>
    </dgm:pt>
    <dgm:pt modelId="{0CB1FC53-C550-47FD-9623-F1C09E0BF2DA}" type="pres">
      <dgm:prSet presAssocID="{F4F4E43A-6DD5-4375-96B0-EE3BFC636184}" presName="spaceA" presStyleCnt="0"/>
      <dgm:spPr/>
    </dgm:pt>
    <dgm:pt modelId="{F8AD57E3-23F3-4876-A0FC-AD18DA602D32}" type="pres">
      <dgm:prSet presAssocID="{AE0A00AA-67A3-4CAC-9ACD-CCE9F0D06703}" presName="space" presStyleCnt="0"/>
      <dgm:spPr/>
    </dgm:pt>
    <dgm:pt modelId="{F3AB1DBA-4B14-495E-97D9-59DE8EF1909D}" type="pres">
      <dgm:prSet presAssocID="{903A91B3-04FF-46DD-BA92-9E2D50B97074}" presName="compositeB" presStyleCnt="0"/>
      <dgm:spPr/>
    </dgm:pt>
    <dgm:pt modelId="{180DD382-8DFA-4FD1-8BFB-EC816DA0CBDD}" type="pres">
      <dgm:prSet presAssocID="{903A91B3-04FF-46DD-BA92-9E2D50B97074}" presName="textB" presStyleLbl="revTx" presStyleIdx="3" presStyleCnt="4">
        <dgm:presLayoutVars>
          <dgm:bulletEnabled val="1"/>
        </dgm:presLayoutVars>
      </dgm:prSet>
      <dgm:spPr/>
    </dgm:pt>
    <dgm:pt modelId="{5CEE1223-3C18-4834-9B53-7231309D983C}" type="pres">
      <dgm:prSet presAssocID="{903A91B3-04FF-46DD-BA92-9E2D50B97074}" presName="circleB" presStyleLbl="node1" presStyleIdx="3" presStyleCnt="4"/>
      <dgm:spPr/>
    </dgm:pt>
    <dgm:pt modelId="{9A0386BD-310F-4DB4-9E4A-8BB035B0E7E1}" type="pres">
      <dgm:prSet presAssocID="{903A91B3-04FF-46DD-BA92-9E2D50B97074}" presName="spaceB" presStyleCnt="0"/>
      <dgm:spPr/>
    </dgm:pt>
  </dgm:ptLst>
  <dgm:cxnLst>
    <dgm:cxn modelId="{1E08652B-AD41-4957-8236-CFA1CA66B4DC}" type="presOf" srcId="{903A91B3-04FF-46DD-BA92-9E2D50B97074}" destId="{180DD382-8DFA-4FD1-8BFB-EC816DA0CBDD}" srcOrd="0" destOrd="0" presId="urn:microsoft.com/office/officeart/2005/8/layout/hProcess11"/>
    <dgm:cxn modelId="{FD08C535-29BF-4747-BCCA-ECAF5396F4E6}" type="presOf" srcId="{219F7FFA-6E8B-42EE-8093-7A5E3610D65D}" destId="{93F54908-A81B-4C77-BFD8-607FC650E3DC}" srcOrd="0" destOrd="0" presId="urn:microsoft.com/office/officeart/2005/8/layout/hProcess11"/>
    <dgm:cxn modelId="{1925266C-4A7E-429B-8235-0D0E764D6B97}" type="presOf" srcId="{F4F4E43A-6DD5-4375-96B0-EE3BFC636184}" destId="{37BFBCDC-1CB1-4E3F-9F16-2BC5AAD0CB2E}" srcOrd="0" destOrd="0" presId="urn:microsoft.com/office/officeart/2005/8/layout/hProcess11"/>
    <dgm:cxn modelId="{18804C76-3DE2-4BB5-B774-716654EFD9A9}" srcId="{71F3E018-B234-49C9-8FD3-1F258D03300D}" destId="{903A91B3-04FF-46DD-BA92-9E2D50B97074}" srcOrd="3" destOrd="0" parTransId="{3EBBFD16-D762-4103-AAF4-A79FFD461AB6}" sibTransId="{98D86886-75D2-40E6-8FCD-28EF03657E08}"/>
    <dgm:cxn modelId="{F9494881-09D0-4555-A8CB-EE2E6D6DC968}" type="presOf" srcId="{71F3E018-B234-49C9-8FD3-1F258D03300D}" destId="{F46326E8-2461-4339-BC6C-9246E5F949CF}" srcOrd="0" destOrd="0" presId="urn:microsoft.com/office/officeart/2005/8/layout/hProcess11"/>
    <dgm:cxn modelId="{8E79C298-6F2A-4A35-9A1E-A0CD7283794C}" type="presOf" srcId="{0C898724-92B5-4F38-9478-93FC377A7F2F}" destId="{7BCFBA8A-C17F-4BBB-A097-A67DCF8A66F2}" srcOrd="0" destOrd="0" presId="urn:microsoft.com/office/officeart/2005/8/layout/hProcess11"/>
    <dgm:cxn modelId="{F47CD0BA-5842-4067-9ACC-B3FD68B87450}" srcId="{71F3E018-B234-49C9-8FD3-1F258D03300D}" destId="{0C898724-92B5-4F38-9478-93FC377A7F2F}" srcOrd="0" destOrd="0" parTransId="{F1A23330-EE16-44D1-BDA7-E2C0D7557C72}" sibTransId="{C593E380-3705-4D48-8155-E9CB207B6821}"/>
    <dgm:cxn modelId="{8E6047D2-BA21-46D8-984D-0515B6F48CE0}" srcId="{71F3E018-B234-49C9-8FD3-1F258D03300D}" destId="{F4F4E43A-6DD5-4375-96B0-EE3BFC636184}" srcOrd="2" destOrd="0" parTransId="{902D7F6F-2BA6-4F29-9917-FBC3BC6BA706}" sibTransId="{AE0A00AA-67A3-4CAC-9ACD-CCE9F0D06703}"/>
    <dgm:cxn modelId="{C0C60CF1-3C69-4E58-AB18-05BE98F4A35B}" srcId="{71F3E018-B234-49C9-8FD3-1F258D03300D}" destId="{219F7FFA-6E8B-42EE-8093-7A5E3610D65D}" srcOrd="1" destOrd="0" parTransId="{0E9DF51D-9C90-4E20-85F4-1D9AD54FA4FB}" sibTransId="{4E8A18C1-3673-4D51-A80D-61F3CBCC5E81}"/>
    <dgm:cxn modelId="{CD7932DC-0EEA-4E5E-80ED-6BAAA16CC1B5}" type="presParOf" srcId="{F46326E8-2461-4339-BC6C-9246E5F949CF}" destId="{8733D414-9B7B-4724-9DA1-8289013229CF}" srcOrd="0" destOrd="0" presId="urn:microsoft.com/office/officeart/2005/8/layout/hProcess11"/>
    <dgm:cxn modelId="{09DC8CBD-C306-4EF4-B4BA-A6F600F7086B}" type="presParOf" srcId="{F46326E8-2461-4339-BC6C-9246E5F949CF}" destId="{B8A9368C-02A6-43AD-B0BF-C6C757CD45F8}" srcOrd="1" destOrd="0" presId="urn:microsoft.com/office/officeart/2005/8/layout/hProcess11"/>
    <dgm:cxn modelId="{43E0D823-96AB-4225-B202-5593D4FED842}" type="presParOf" srcId="{B8A9368C-02A6-43AD-B0BF-C6C757CD45F8}" destId="{31657902-A01C-46BE-B0E6-64E260155DEF}" srcOrd="0" destOrd="0" presId="urn:microsoft.com/office/officeart/2005/8/layout/hProcess11"/>
    <dgm:cxn modelId="{DEBCD93B-5C33-4D1F-809A-DE71231A0B9F}" type="presParOf" srcId="{31657902-A01C-46BE-B0E6-64E260155DEF}" destId="{7BCFBA8A-C17F-4BBB-A097-A67DCF8A66F2}" srcOrd="0" destOrd="0" presId="urn:microsoft.com/office/officeart/2005/8/layout/hProcess11"/>
    <dgm:cxn modelId="{186949D6-5B79-44DA-9D2D-90C79C0B7523}" type="presParOf" srcId="{31657902-A01C-46BE-B0E6-64E260155DEF}" destId="{24878A41-938B-4028-9688-9DCF7EAB6490}" srcOrd="1" destOrd="0" presId="urn:microsoft.com/office/officeart/2005/8/layout/hProcess11"/>
    <dgm:cxn modelId="{CBDEB110-F27D-41DC-9E70-3557B852A9E6}" type="presParOf" srcId="{31657902-A01C-46BE-B0E6-64E260155DEF}" destId="{E594CACC-1A11-481F-B044-34F320B5A72B}" srcOrd="2" destOrd="0" presId="urn:microsoft.com/office/officeart/2005/8/layout/hProcess11"/>
    <dgm:cxn modelId="{596E63C0-B2DF-4868-93A7-F1BFD0B32AA9}" type="presParOf" srcId="{B8A9368C-02A6-43AD-B0BF-C6C757CD45F8}" destId="{A5619AD0-20D6-40B8-8DAF-8DBEA0625591}" srcOrd="1" destOrd="0" presId="urn:microsoft.com/office/officeart/2005/8/layout/hProcess11"/>
    <dgm:cxn modelId="{9697D205-68C9-4973-84C1-3DC1B855DC40}" type="presParOf" srcId="{B8A9368C-02A6-43AD-B0BF-C6C757CD45F8}" destId="{4CCFFDFC-936D-42C3-B166-254C6C75D1F6}" srcOrd="2" destOrd="0" presId="urn:microsoft.com/office/officeart/2005/8/layout/hProcess11"/>
    <dgm:cxn modelId="{8EE08B05-1FD2-420A-AADC-4C31BD372842}" type="presParOf" srcId="{4CCFFDFC-936D-42C3-B166-254C6C75D1F6}" destId="{93F54908-A81B-4C77-BFD8-607FC650E3DC}" srcOrd="0" destOrd="0" presId="urn:microsoft.com/office/officeart/2005/8/layout/hProcess11"/>
    <dgm:cxn modelId="{0BE3CD3A-CA16-402B-90DD-46BCBDCC04B0}" type="presParOf" srcId="{4CCFFDFC-936D-42C3-B166-254C6C75D1F6}" destId="{A7A697FF-A449-4117-867B-65F2E4BD9556}" srcOrd="1" destOrd="0" presId="urn:microsoft.com/office/officeart/2005/8/layout/hProcess11"/>
    <dgm:cxn modelId="{919D6A62-360E-4930-BB2C-8702D880AAF8}" type="presParOf" srcId="{4CCFFDFC-936D-42C3-B166-254C6C75D1F6}" destId="{31CEC11E-36D6-4786-9604-D44A50318434}" srcOrd="2" destOrd="0" presId="urn:microsoft.com/office/officeart/2005/8/layout/hProcess11"/>
    <dgm:cxn modelId="{C6D34713-F846-4880-9F61-548DF6CACB28}" type="presParOf" srcId="{B8A9368C-02A6-43AD-B0BF-C6C757CD45F8}" destId="{9D690184-512F-47A8-8AA2-E72FC63FEF0E}" srcOrd="3" destOrd="0" presId="urn:microsoft.com/office/officeart/2005/8/layout/hProcess11"/>
    <dgm:cxn modelId="{D82733D6-B636-487A-810F-EB6BF4473FE7}" type="presParOf" srcId="{B8A9368C-02A6-43AD-B0BF-C6C757CD45F8}" destId="{CA9A5BCE-CE4F-4259-B065-489950DBE038}" srcOrd="4" destOrd="0" presId="urn:microsoft.com/office/officeart/2005/8/layout/hProcess11"/>
    <dgm:cxn modelId="{1C2C0138-4896-4D71-82E5-BABACCEA65EA}" type="presParOf" srcId="{CA9A5BCE-CE4F-4259-B065-489950DBE038}" destId="{37BFBCDC-1CB1-4E3F-9F16-2BC5AAD0CB2E}" srcOrd="0" destOrd="0" presId="urn:microsoft.com/office/officeart/2005/8/layout/hProcess11"/>
    <dgm:cxn modelId="{F8E2D7E8-2076-40A4-8AF5-93F7D01ED979}" type="presParOf" srcId="{CA9A5BCE-CE4F-4259-B065-489950DBE038}" destId="{1FF7417B-9005-4D51-A759-B8F2598AEF19}" srcOrd="1" destOrd="0" presId="urn:microsoft.com/office/officeart/2005/8/layout/hProcess11"/>
    <dgm:cxn modelId="{E63F3A17-E43E-4525-9C35-9FF596867248}" type="presParOf" srcId="{CA9A5BCE-CE4F-4259-B065-489950DBE038}" destId="{0CB1FC53-C550-47FD-9623-F1C09E0BF2DA}" srcOrd="2" destOrd="0" presId="urn:microsoft.com/office/officeart/2005/8/layout/hProcess11"/>
    <dgm:cxn modelId="{8A855329-7CD5-4F3D-B07F-0EB9941F5534}" type="presParOf" srcId="{B8A9368C-02A6-43AD-B0BF-C6C757CD45F8}" destId="{F8AD57E3-23F3-4876-A0FC-AD18DA602D32}" srcOrd="5" destOrd="0" presId="urn:microsoft.com/office/officeart/2005/8/layout/hProcess11"/>
    <dgm:cxn modelId="{008B789E-401F-4D42-A225-9FDB58430889}" type="presParOf" srcId="{B8A9368C-02A6-43AD-B0BF-C6C757CD45F8}" destId="{F3AB1DBA-4B14-495E-97D9-59DE8EF1909D}" srcOrd="6" destOrd="0" presId="urn:microsoft.com/office/officeart/2005/8/layout/hProcess11"/>
    <dgm:cxn modelId="{0ABE9368-EEC0-4718-90A3-FE9F7A327540}" type="presParOf" srcId="{F3AB1DBA-4B14-495E-97D9-59DE8EF1909D}" destId="{180DD382-8DFA-4FD1-8BFB-EC816DA0CBDD}" srcOrd="0" destOrd="0" presId="urn:microsoft.com/office/officeart/2005/8/layout/hProcess11"/>
    <dgm:cxn modelId="{DB8BDA08-4160-4A25-83D5-9F858398429B}" type="presParOf" srcId="{F3AB1DBA-4B14-495E-97D9-59DE8EF1909D}" destId="{5CEE1223-3C18-4834-9B53-7231309D983C}" srcOrd="1" destOrd="0" presId="urn:microsoft.com/office/officeart/2005/8/layout/hProcess11"/>
    <dgm:cxn modelId="{1B88EBD4-EB46-41E7-82B4-B3F4ED4E42E1}" type="presParOf" srcId="{F3AB1DBA-4B14-495E-97D9-59DE8EF1909D}" destId="{9A0386BD-310F-4DB4-9E4A-8BB035B0E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3D414-9B7B-4724-9DA1-8289013229CF}">
      <dsp:nvSpPr>
        <dsp:cNvPr id="0" name=""/>
        <dsp:cNvSpPr/>
      </dsp:nvSpPr>
      <dsp:spPr>
        <a:xfrm>
          <a:off x="0" y="992124"/>
          <a:ext cx="8229600" cy="132283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BA8A-C17F-4BBB-A097-A67DCF8A66F2}">
      <dsp:nvSpPr>
        <dsp:cNvPr id="0" name=""/>
        <dsp:cNvSpPr/>
      </dsp:nvSpPr>
      <dsp:spPr>
        <a:xfrm>
          <a:off x="3706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全连接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前馈网络</a:t>
          </a:r>
        </a:p>
      </dsp:txBody>
      <dsp:txXfrm>
        <a:off x="3706" y="0"/>
        <a:ext cx="1782946" cy="1322832"/>
      </dsp:txXfrm>
    </dsp:sp>
    <dsp:sp modelId="{24878A41-938B-4028-9688-9DCF7EAB6490}">
      <dsp:nvSpPr>
        <dsp:cNvPr id="0" name=""/>
        <dsp:cNvSpPr/>
      </dsp:nvSpPr>
      <dsp:spPr>
        <a:xfrm>
          <a:off x="729825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54908-A81B-4C77-BFD8-607FC650E3DC}">
      <dsp:nvSpPr>
        <dsp:cNvPr id="0" name=""/>
        <dsp:cNvSpPr/>
      </dsp:nvSpPr>
      <dsp:spPr>
        <a:xfrm>
          <a:off x="1875800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卷积网络</a:t>
          </a:r>
        </a:p>
      </dsp:txBody>
      <dsp:txXfrm>
        <a:off x="1875800" y="1984248"/>
        <a:ext cx="1782946" cy="1322832"/>
      </dsp:txXfrm>
    </dsp:sp>
    <dsp:sp modelId="{A7A697FF-A449-4117-867B-65F2E4BD9556}">
      <dsp:nvSpPr>
        <dsp:cNvPr id="0" name=""/>
        <dsp:cNvSpPr/>
      </dsp:nvSpPr>
      <dsp:spPr>
        <a:xfrm>
          <a:off x="2601919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FBCDC-1CB1-4E3F-9F16-2BC5AAD0CB2E}">
      <dsp:nvSpPr>
        <dsp:cNvPr id="0" name=""/>
        <dsp:cNvSpPr/>
      </dsp:nvSpPr>
      <dsp:spPr>
        <a:xfrm>
          <a:off x="3747893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循环网络</a:t>
          </a:r>
        </a:p>
      </dsp:txBody>
      <dsp:txXfrm>
        <a:off x="3747893" y="0"/>
        <a:ext cx="1782946" cy="1322832"/>
      </dsp:txXfrm>
    </dsp:sp>
    <dsp:sp modelId="{1FF7417B-9005-4D51-A759-B8F2598AEF19}">
      <dsp:nvSpPr>
        <dsp:cNvPr id="0" name=""/>
        <dsp:cNvSpPr/>
      </dsp:nvSpPr>
      <dsp:spPr>
        <a:xfrm>
          <a:off x="4474012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D382-8DFA-4FD1-8BFB-EC816DA0CBDD}">
      <dsp:nvSpPr>
        <dsp:cNvPr id="0" name=""/>
        <dsp:cNvSpPr/>
      </dsp:nvSpPr>
      <dsp:spPr>
        <a:xfrm>
          <a:off x="5619987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图网络</a:t>
          </a:r>
        </a:p>
      </dsp:txBody>
      <dsp:txXfrm>
        <a:off x="5619987" y="1984248"/>
        <a:ext cx="1782946" cy="1322832"/>
      </dsp:txXfrm>
    </dsp:sp>
    <dsp:sp modelId="{5CEE1223-3C18-4834-9B53-7231309D983C}">
      <dsp:nvSpPr>
        <dsp:cNvPr id="0" name=""/>
        <dsp:cNvSpPr/>
      </dsp:nvSpPr>
      <dsp:spPr>
        <a:xfrm>
          <a:off x="6346106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linraffel.com/publications/iclr2016feed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://implicitemotions.wassa2018.com/paper/7.pdf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gautam.karmakar/attention-for-neural-connectionist-machine-translation-b833d1e085a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ai.com/project/attention-interpretability-across-nlp-tasks/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5445399_DR-BiLSTM_Dependent_Reading_Bidirectional_LSTM_for_Natural_Language_Inferenc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uyw.top/NLP_02_QANe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alammar.github.io/illustrated-transformer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43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4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2903861" y="2093317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8915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5257801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53527" y="2819400"/>
            <a:ext cx="0" cy="2209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51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5D8A7-6AF1-4E0B-966C-6FCE4F0F4330}"/>
              </a:ext>
            </a:extLst>
          </p:cNvPr>
          <p:cNvCxnSpPr/>
          <p:nvPr/>
        </p:nvCxnSpPr>
        <p:spPr>
          <a:xfrm>
            <a:off x="2971801" y="2819400"/>
            <a:ext cx="5028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5796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72400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30771"/>
            <a:ext cx="7057412" cy="2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5943600" y="14478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https://colinraffel.com/publications/iclr2016feed.pdf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091D09-56F6-4922-B470-79A657FA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12777"/>
            <a:ext cx="5178856" cy="39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5943600" y="14478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http://implicitemotions.wassa2018.com/paper/7.pdf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E1DDE-063D-4789-AEFF-90D9F934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21" y="2029966"/>
            <a:ext cx="6884159" cy="42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pic>
        <p:nvPicPr>
          <p:cNvPr id="1028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A24349D9-631E-4AE6-9524-341CC7A7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00" y="381000"/>
            <a:ext cx="5067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761F0E-B672-4C61-8DA8-A54C2E37A7AF}"/>
              </a:ext>
            </a:extLst>
          </p:cNvPr>
          <p:cNvSpPr/>
          <p:nvPr/>
        </p:nvSpPr>
        <p:spPr>
          <a:xfrm>
            <a:off x="1752600" y="5638801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https://www.cs.cmu.edu/~diyiy/docs/naacl16.pdf</a:t>
            </a:r>
          </a:p>
        </p:txBody>
      </p:sp>
    </p:spTree>
    <p:extLst>
      <p:ext uri="{BB962C8B-B14F-4D97-AF65-F5344CB8AC3E}">
        <p14:creationId xmlns:p14="http://schemas.microsoft.com/office/powerpoint/2010/main" val="316747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3E06-BE15-4C5D-B576-9B76CB0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2050" name="Picture 2" descr="Image result for attention machine translation">
            <a:extLst>
              <a:ext uri="{FF2B5EF4-FFF2-40B4-BE49-F238E27FC236}">
                <a16:creationId xmlns:a16="http://schemas.microsoft.com/office/drawing/2014/main" id="{24CD0F66-C475-4282-A946-6EE2BD71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04800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ttention machine translation">
            <a:extLst>
              <a:ext uri="{FF2B5EF4-FFF2-40B4-BE49-F238E27FC236}">
                <a16:creationId xmlns:a16="http://schemas.microsoft.com/office/drawing/2014/main" id="{0E97742B-2890-427B-B908-F7577516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581401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7D1981-A2AB-4CAF-BDFD-B304A5657D98}"/>
              </a:ext>
            </a:extLst>
          </p:cNvPr>
          <p:cNvSpPr/>
          <p:nvPr/>
        </p:nvSpPr>
        <p:spPr>
          <a:xfrm>
            <a:off x="6019800" y="586740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4"/>
              </a:rPr>
              <a:t>https://medium.com/@gautam.karmakar/attention-for-neural-connectionist-machine-translation-b833d1e085a3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491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B102-992B-4227-8BCC-A0505530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098" name="Picture 2" descr="NMT Attention">
            <a:extLst>
              <a:ext uri="{FF2B5EF4-FFF2-40B4-BE49-F238E27FC236}">
                <a16:creationId xmlns:a16="http://schemas.microsoft.com/office/drawing/2014/main" id="{8BE67742-63B0-41FB-B6A5-A5DF3477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447801"/>
            <a:ext cx="3328987" cy="42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4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AB5C-0212-4C08-9722-39F7C8C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网络能力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A497143-A791-4EC0-AD72-E64530BDEF9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7761351"/>
              </p:ext>
            </p:extLst>
          </p:nvPr>
        </p:nvGraphicFramePr>
        <p:xfrm>
          <a:off x="1905000" y="1331567"/>
          <a:ext cx="8229600" cy="330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7F021E-3159-42EA-8AF3-04D77E5F2313}"/>
              </a:ext>
            </a:extLst>
          </p:cNvPr>
          <p:cNvSpPr txBox="1"/>
          <p:nvPr/>
        </p:nvSpPr>
        <p:spPr>
          <a:xfrm>
            <a:off x="2057400" y="4887427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增加网络能力的另一种思路：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外部记忆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7F799-D3F7-4F8F-A5B2-12524F5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3074" name="Picture 2" descr="Image result for attention machine translation">
            <a:extLst>
              <a:ext uri="{FF2B5EF4-FFF2-40B4-BE49-F238E27FC236}">
                <a16:creationId xmlns:a16="http://schemas.microsoft.com/office/drawing/2014/main" id="{0404B557-0DD4-4BEA-AC3C-74CFA0AC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22" y="457201"/>
            <a:ext cx="603885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4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752601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559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32DFC-FBF1-4598-AADF-C6BFF475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一些常见的注意力</a:t>
            </a:r>
          </a:p>
        </p:txBody>
      </p:sp>
      <p:pic>
        <p:nvPicPr>
          <p:cNvPr id="1026" name="Picture 2" descr="Image result for attention snli">
            <a:extLst>
              <a:ext uri="{FF2B5EF4-FFF2-40B4-BE49-F238E27FC236}">
                <a16:creationId xmlns:a16="http://schemas.microsoft.com/office/drawing/2014/main" id="{512F1EA7-9BB0-496E-9557-DE962D25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1174"/>
            <a:ext cx="6958013" cy="35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706E82-B60E-4764-B8CB-D6160D3A29C7}"/>
              </a:ext>
            </a:extLst>
          </p:cNvPr>
          <p:cNvSpPr/>
          <p:nvPr/>
        </p:nvSpPr>
        <p:spPr>
          <a:xfrm>
            <a:off x="3276600" y="57138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hlinkClick r:id="rId3"/>
              </a:rPr>
              <a:t>https://www.groundai.com/project/attention-interpretability-across-nlp-tasks/1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9388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A65F6A-EA1D-40B6-A476-BB2EAEEA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“文本对”分类</a:t>
            </a:r>
          </a:p>
        </p:txBody>
      </p:sp>
      <p:pic>
        <p:nvPicPr>
          <p:cNvPr id="2050" name="Picture 2" descr="https://www.researchgate.net/profile/Reza_Ghaeini/publication/325445399/figure/fig1/AS:631966948921346@1527684070773/A-high-level-view-of-DR-BiLSTM-The-data-premise-u-and-hypothesis-v-depicted-with-cyan_W640.jpg">
            <a:extLst>
              <a:ext uri="{FF2B5EF4-FFF2-40B4-BE49-F238E27FC236}">
                <a16:creationId xmlns:a16="http://schemas.microsoft.com/office/drawing/2014/main" id="{178E46A0-2171-4EB5-BFCB-BA38C686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4286"/>
            <a:ext cx="3962400" cy="58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CADAE7-984D-4E74-B79C-5B7C8326D143}"/>
              </a:ext>
            </a:extLst>
          </p:cNvPr>
          <p:cNvSpPr/>
          <p:nvPr/>
        </p:nvSpPr>
        <p:spPr>
          <a:xfrm>
            <a:off x="5638800" y="19128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b="1" dirty="0">
                <a:latin typeface="Roboto"/>
                <a:hlinkClick r:id="rId3"/>
              </a:rPr>
              <a:t>DR-</a:t>
            </a:r>
            <a:r>
              <a:rPr lang="en-US" altLang="zh-CN" sz="1100" b="1" dirty="0" err="1">
                <a:latin typeface="Roboto"/>
                <a:hlinkClick r:id="rId3"/>
              </a:rPr>
              <a:t>BiLSTM</a:t>
            </a:r>
            <a:r>
              <a:rPr lang="en-US" altLang="zh-CN" sz="1100" b="1" dirty="0">
                <a:latin typeface="Roboto"/>
                <a:hlinkClick r:id="rId3"/>
              </a:rPr>
              <a:t>: Dependent Reading Bidirectional LSTM for Natural Language Inference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56967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5943600" y="493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5943600" y="493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6337" y="1659732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6248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5625971" y="3200401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71" y="3200401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r="-933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48001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48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2209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819401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3671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如何建立非局部（</a:t>
            </a:r>
            <a:r>
              <a:rPr lang="en-US" altLang="zh-CN"/>
              <a:t>Non-local</a:t>
            </a:r>
            <a:r>
              <a:rPr lang="zh-CN" altLang="en-US"/>
              <a:t>）的依赖关系</a:t>
            </a:r>
            <a:endParaRPr lang="en-US" altLang="zh-CN"/>
          </a:p>
          <a:p>
            <a:pPr lvl="1"/>
            <a:r>
              <a:rPr lang="zh-CN" altLang="en-US"/>
              <a:t>全连接？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381000" y="52164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14600"/>
            <a:ext cx="3772465" cy="2084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DB9473-816F-4CFC-9222-CF3D62BFC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69" y="2514600"/>
            <a:ext cx="4019945" cy="15948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441A04-C6E0-4C27-916F-2E65E4556BF6}"/>
                  </a:ext>
                </a:extLst>
              </p:cNvPr>
              <p:cNvSpPr/>
              <p:nvPr/>
            </p:nvSpPr>
            <p:spPr>
              <a:xfrm>
                <a:off x="6477000" y="5176039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441A04-C6E0-4C27-916F-2E65E4556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76039"/>
                <a:ext cx="3864556" cy="391646"/>
              </a:xfrm>
              <a:prstGeom prst="rect">
                <a:avLst/>
              </a:prstGeom>
              <a:blipFill>
                <a:blip r:embed="rId4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2D186BE1-79EC-4BDE-87A5-1EDF81A07CC6}"/>
              </a:ext>
            </a:extLst>
          </p:cNvPr>
          <p:cNvSpPr/>
          <p:nvPr/>
        </p:nvSpPr>
        <p:spPr>
          <a:xfrm>
            <a:off x="5155769" y="3124200"/>
            <a:ext cx="914400" cy="609600"/>
          </a:xfrm>
          <a:prstGeom prst="rightArrow">
            <a:avLst/>
          </a:prstGeom>
          <a:solidFill>
            <a:schemeClr val="tx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CEC47-9582-4E12-8A92-BEAD4650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自注意力示例</a:t>
            </a:r>
          </a:p>
        </p:txBody>
      </p:sp>
      <p:pic>
        <p:nvPicPr>
          <p:cNvPr id="2050" name="Picture 2" descr="Image result for self attention">
            <a:extLst>
              <a:ext uri="{FF2B5EF4-FFF2-40B4-BE49-F238E27FC236}">
                <a16:creationId xmlns:a16="http://schemas.microsoft.com/office/drawing/2014/main" id="{1496E91C-F41C-4251-BBE2-DF659D4C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765318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0E54A8-AB0D-4335-8799-40B37830A628}"/>
              </a:ext>
            </a:extLst>
          </p:cNvPr>
          <p:cNvSpPr/>
          <p:nvPr/>
        </p:nvSpPr>
        <p:spPr>
          <a:xfrm>
            <a:off x="7285730" y="5992297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图片来源：</a:t>
            </a:r>
            <a:r>
              <a:rPr lang="en-US" altLang="zh-CN" dirty="0">
                <a:hlinkClick r:id="rId3"/>
              </a:rPr>
              <a:t>http://fuyw.top/NLP_02_QANet/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670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6FBE5-6504-437B-9F7E-52E50E20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QKV</a:t>
            </a:r>
            <a:r>
              <a:rPr lang="zh-CN" altLang="en-US" dirty="0"/>
              <a:t>模式（</a:t>
            </a:r>
            <a:r>
              <a:rPr lang="en-US" altLang="zh-CN" dirty="0"/>
              <a:t>Query-Key-Value</a:t>
            </a:r>
            <a:r>
              <a:rPr lang="zh-CN" altLang="en-US" dirty="0"/>
              <a:t>）</a:t>
            </a:r>
          </a:p>
        </p:txBody>
      </p:sp>
      <p:pic>
        <p:nvPicPr>
          <p:cNvPr id="3074" name="Picture 2" descr="http://jalammar.github.io/images/t/self-attention-matrix-calculation.png">
            <a:extLst>
              <a:ext uri="{FF2B5EF4-FFF2-40B4-BE49-F238E27FC236}">
                <a16:creationId xmlns:a16="http://schemas.microsoft.com/office/drawing/2014/main" id="{B0E3AEB2-5B03-49F0-AA3D-FCC9A3C5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3547"/>
            <a:ext cx="357440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jalammar.github.io/images/t/self-attention-matrix-calculation-2.png">
            <a:extLst>
              <a:ext uri="{FF2B5EF4-FFF2-40B4-BE49-F238E27FC236}">
                <a16:creationId xmlns:a16="http://schemas.microsoft.com/office/drawing/2014/main" id="{19C9ADC0-4A9A-43C2-A14B-C5F3BFBF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10" y="2514598"/>
            <a:ext cx="636109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D5CBD13-AED8-49B9-9FE0-75F197640A7B}"/>
              </a:ext>
            </a:extLst>
          </p:cNvPr>
          <p:cNvSpPr/>
          <p:nvPr/>
        </p:nvSpPr>
        <p:spPr>
          <a:xfrm>
            <a:off x="5562600" y="5781672"/>
            <a:ext cx="616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图片来源：</a:t>
            </a:r>
            <a:r>
              <a:rPr lang="en-US" altLang="zh-CN" dirty="0">
                <a:hlinkClick r:id="rId4"/>
              </a:rPr>
              <a:t>http://jalammar.github.io/illustrated-transformer/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7562C9-1597-4ED1-B4F6-2942B684942B}"/>
              </a:ext>
            </a:extLst>
          </p:cNvPr>
          <p:cNvSpPr txBox="1"/>
          <p:nvPr/>
        </p:nvSpPr>
        <p:spPr>
          <a:xfrm>
            <a:off x="270819" y="2252988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</a:rPr>
              <a:t>Thinks</a:t>
            </a:r>
          </a:p>
          <a:p>
            <a:r>
              <a:rPr lang="en-US" altLang="zh-CN" sz="1400" dirty="0">
                <a:solidFill>
                  <a:srgbClr val="92D050"/>
                </a:solidFill>
              </a:rPr>
              <a:t>Machines</a:t>
            </a:r>
            <a:endParaRPr lang="zh-CN" altLang="en-US" sz="1400" dirty="0">
              <a:solidFill>
                <a:srgbClr val="92D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979096-4372-4090-A4EA-62AEE1F087CF}"/>
              </a:ext>
            </a:extLst>
          </p:cNvPr>
          <p:cNvSpPr txBox="1"/>
          <p:nvPr/>
        </p:nvSpPr>
        <p:spPr>
          <a:xfrm>
            <a:off x="210349" y="3624586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</a:rPr>
              <a:t>Thinks</a:t>
            </a:r>
          </a:p>
          <a:p>
            <a:r>
              <a:rPr lang="en-US" altLang="zh-CN" sz="1400" dirty="0">
                <a:solidFill>
                  <a:srgbClr val="92D050"/>
                </a:solidFill>
              </a:rPr>
              <a:t>Machines</a:t>
            </a:r>
            <a:endParaRPr lang="zh-CN" altLang="en-US" sz="1400" dirty="0">
              <a:solidFill>
                <a:srgbClr val="92D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3D0FDC-D707-4B46-8476-981BEF2F0F77}"/>
              </a:ext>
            </a:extLst>
          </p:cNvPr>
          <p:cNvSpPr txBox="1"/>
          <p:nvPr/>
        </p:nvSpPr>
        <p:spPr>
          <a:xfrm>
            <a:off x="270819" y="4996184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</a:rPr>
              <a:t>Thinks</a:t>
            </a:r>
          </a:p>
          <a:p>
            <a:r>
              <a:rPr lang="en-US" altLang="zh-CN" sz="1400" dirty="0">
                <a:solidFill>
                  <a:srgbClr val="92D050"/>
                </a:solidFill>
              </a:rPr>
              <a:t>Machines</a:t>
            </a:r>
            <a:endParaRPr lang="zh-CN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5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自注意力模型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dirty="0" smtClean="0"/>
                      <m:t>𝑋</m:t>
                    </m:r>
                    <m:r>
                      <a:rPr lang="en-US" altLang="zh-CN" dirty="0" smtClean="0"/>
                      <m:t> = [</m:t>
                    </m:r>
                    <m:sSub>
                      <m:sSubPr>
                        <m:ctrlPr>
                          <a:rPr lang="en-US" altLang="zh-CN" dirty="0" smtClean="0"/>
                        </m:ctrlPr>
                      </m:sSubPr>
                      <m:e>
                        <m:r>
                          <a:rPr lang="en-US" altLang="zh-CN" dirty="0" smtClean="0"/>
                          <m:t>𝒙</m:t>
                        </m:r>
                      </m:e>
                      <m:sub>
                        <m:r>
                          <a:rPr lang="en-US" altLang="zh-CN" dirty="0" smtClean="0"/>
                          <m:t>1</m:t>
                        </m:r>
                      </m:sub>
                    </m:sSub>
                    <m:r>
                      <a:rPr lang="en-US" altLang="zh-CN" dirty="0" smtClean="0"/>
                      <m:t> ,··· ,</m:t>
                    </m:r>
                    <m:sSub>
                      <m:sSubPr>
                        <m:ctrlPr>
                          <a:rPr lang="en-US" altLang="zh-CN" dirty="0" smtClean="0"/>
                        </m:ctrlPr>
                      </m:sSubPr>
                      <m:e>
                        <m:r>
                          <a:rPr lang="en-US" altLang="zh-CN" dirty="0" smtClean="0"/>
                          <m:t>𝒙</m:t>
                        </m:r>
                      </m:e>
                      <m:sub>
                        <m:r>
                          <a:rPr lang="en-US" altLang="zh-CN" dirty="0" smtClean="0"/>
                          <m:t>𝑁</m:t>
                        </m:r>
                      </m:sub>
                    </m:sSub>
                    <m:r>
                      <a:rPr lang="en-US" altLang="zh-CN" dirty="0" smtClean="0"/>
                      <m:t>] ∈ </m:t>
                    </m:r>
                    <m:sSup>
                      <m:sSupPr>
                        <m:ctrlPr>
                          <a:rPr lang="en-US" altLang="zh-CN" dirty="0" smtClean="0"/>
                        </m:ctrlPr>
                      </m:sSupPr>
                      <m:e>
                        <m:r>
                          <a:rPr lang="en-US" altLang="zh-CN" dirty="0" smtClean="0"/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dirty="0"/>
                            </m:ctrlPr>
                          </m:sSubPr>
                          <m:e>
                            <m:r>
                              <a:rPr lang="en-US" altLang="zh-CN" dirty="0"/>
                              <m:t>𝑑</m:t>
                            </m:r>
                          </m:e>
                          <m:sub>
                            <m:r>
                              <a:rPr lang="en-US" altLang="zh-CN" dirty="0"/>
                              <m:t>1</m:t>
                            </m:r>
                          </m:sub>
                        </m:sSub>
                        <m:r>
                          <a:rPr lang="en-US" altLang="zh-CN" dirty="0"/>
                          <m:t>×</m:t>
                        </m:r>
                        <m:r>
                          <a:rPr lang="en-US" altLang="zh-CN" dirty="0"/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 smtClean="0"/>
                        </m:ctrlPr>
                      </m:sSubPr>
                      <m:e>
                        <m:r>
                          <a:rPr lang="en-US" altLang="zh-CN" dirty="0" smtClean="0"/>
                          <m:t>𝒉</m:t>
                        </m:r>
                      </m:e>
                      <m:sub>
                        <m:r>
                          <a:rPr lang="en-US" altLang="zh-CN" dirty="0" smtClean="0"/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531255"/>
            <a:ext cx="2427578" cy="16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4DA22-5122-4917-BD2F-BF2D337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多头（</a:t>
            </a:r>
            <a:r>
              <a:rPr lang="en-US" altLang="zh-CN" dirty="0"/>
              <a:t>multi-head</a:t>
            </a:r>
            <a:r>
              <a:rPr lang="zh-CN" altLang="en-US" dirty="0"/>
              <a:t>）自注意力模型</a:t>
            </a:r>
          </a:p>
        </p:txBody>
      </p:sp>
      <p:pic>
        <p:nvPicPr>
          <p:cNvPr id="4098" name="Picture 2" descr="http://jalammar.github.io/images/t/transformer_multi-headed_self-attention-recap.png">
            <a:extLst>
              <a:ext uri="{FF2B5EF4-FFF2-40B4-BE49-F238E27FC236}">
                <a16:creationId xmlns:a16="http://schemas.microsoft.com/office/drawing/2014/main" id="{F6F62F63-0B0A-4963-B372-473AA4DF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32" y="1295400"/>
            <a:ext cx="884628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EB0E87-29CD-4141-B2B0-06D1854F3297}"/>
              </a:ext>
            </a:extLst>
          </p:cNvPr>
          <p:cNvSpPr/>
          <p:nvPr/>
        </p:nvSpPr>
        <p:spPr>
          <a:xfrm>
            <a:off x="5524500" y="5993368"/>
            <a:ext cx="616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图片来源：</a:t>
            </a:r>
            <a:r>
              <a:rPr lang="en-US" altLang="zh-CN" dirty="0">
                <a:hlinkClick r:id="rId3"/>
              </a:rPr>
              <a:t>http://jalammar.github.io/illustrated-transformer/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01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FB93-D5BB-4553-81C6-C401C109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Encoder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C38C1-268B-45E0-A2F0-B22D383C458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仅仅自注意力还不够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其它操作</a:t>
            </a:r>
            <a:endParaRPr lang="en-US" altLang="zh-CN" dirty="0"/>
          </a:p>
          <a:p>
            <a:pPr lvl="1"/>
            <a:r>
              <a:rPr lang="zh-CN" altLang="en-US" dirty="0"/>
              <a:t>位置编码</a:t>
            </a:r>
            <a:endParaRPr lang="en-US" altLang="zh-CN" dirty="0"/>
          </a:p>
          <a:p>
            <a:pPr lvl="1"/>
            <a:r>
              <a:rPr lang="zh-CN" altLang="en-US" dirty="0"/>
              <a:t>层归一化</a:t>
            </a:r>
            <a:endParaRPr lang="en-US" altLang="zh-CN" dirty="0"/>
          </a:p>
          <a:p>
            <a:pPr lvl="1"/>
            <a:r>
              <a:rPr lang="zh-CN" altLang="en-US" dirty="0"/>
              <a:t>直连边</a:t>
            </a:r>
            <a:endParaRPr lang="en-US" altLang="zh-CN" dirty="0"/>
          </a:p>
          <a:p>
            <a:pPr lvl="1"/>
            <a:r>
              <a:rPr lang="zh-CN" altLang="en-US" dirty="0"/>
              <a:t>逐位的</a:t>
            </a:r>
            <a:r>
              <a:rPr lang="en-US" altLang="zh-CN" dirty="0"/>
              <a:t>FNN</a:t>
            </a:r>
            <a:endParaRPr lang="zh-CN" altLang="en-US" dirty="0"/>
          </a:p>
        </p:txBody>
      </p:sp>
      <p:pic>
        <p:nvPicPr>
          <p:cNvPr id="5122" name="Picture 2" descr="http://jalammar.github.io/images/t/transformer_resideual_layer_norm_2.png">
            <a:extLst>
              <a:ext uri="{FF2B5EF4-FFF2-40B4-BE49-F238E27FC236}">
                <a16:creationId xmlns:a16="http://schemas.microsoft.com/office/drawing/2014/main" id="{52EDD07F-5E95-4651-A008-1470E84D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4787"/>
            <a:ext cx="6893812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6B6435-FB21-45DD-9EBB-5A1FEBABBE38}"/>
              </a:ext>
            </a:extLst>
          </p:cNvPr>
          <p:cNvSpPr/>
          <p:nvPr/>
        </p:nvSpPr>
        <p:spPr>
          <a:xfrm>
            <a:off x="5471943" y="6468546"/>
            <a:ext cx="616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图片来源：</a:t>
            </a:r>
            <a:r>
              <a:rPr lang="en-US" altLang="zh-CN" dirty="0">
                <a:hlinkClick r:id="rId3"/>
              </a:rPr>
              <a:t>http://jalammar.github.io/illustrated-transformer/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259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B8C9D-640B-4568-AFD6-992B93B8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DC680D-F30C-4A1E-80FD-E6ED95E6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0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C390-88B8-452D-885A-CDA51246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D466AE-2650-46E1-AA07-B3B6E3F4648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00200" y="1771588"/>
              <a:ext cx="8724900" cy="22479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47417">
                      <a:extLst>
                        <a:ext uri="{9D8B030D-6E8A-4147-A177-3AD203B41FA5}">
                          <a16:colId xmlns:a16="http://schemas.microsoft.com/office/drawing/2014/main" val="1746704327"/>
                        </a:ext>
                      </a:extLst>
                    </a:gridCol>
                    <a:gridCol w="1815033">
                      <a:extLst>
                        <a:ext uri="{9D8B030D-6E8A-4147-A177-3AD203B41FA5}">
                          <a16:colId xmlns:a16="http://schemas.microsoft.com/office/drawing/2014/main" val="3929350079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441800721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311136585"/>
                        </a:ext>
                      </a:extLst>
                    </a:gridCol>
                  </a:tblGrid>
                  <a:tr h="5542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模型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每层复杂度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序列操作数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最大路径长度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6373690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𝑘𝐿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586187292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89009736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Transformer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78282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D466AE-2650-46E1-AA07-B3B6E3F464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67680"/>
                  </p:ext>
                </p:extLst>
              </p:nvPr>
            </p:nvGraphicFramePr>
            <p:xfrm>
              <a:off x="1600200" y="1771588"/>
              <a:ext cx="8724900" cy="22479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47417">
                      <a:extLst>
                        <a:ext uri="{9D8B030D-6E8A-4147-A177-3AD203B41FA5}">
                          <a16:colId xmlns:a16="http://schemas.microsoft.com/office/drawing/2014/main" val="1746704327"/>
                        </a:ext>
                      </a:extLst>
                    </a:gridCol>
                    <a:gridCol w="1815033">
                      <a:extLst>
                        <a:ext uri="{9D8B030D-6E8A-4147-A177-3AD203B41FA5}">
                          <a16:colId xmlns:a16="http://schemas.microsoft.com/office/drawing/2014/main" val="3929350079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441800721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1311136585"/>
                        </a:ext>
                      </a:extLst>
                    </a:gridCol>
                  </a:tblGrid>
                  <a:tr h="5542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模型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每层复杂度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序列操作数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最大路径长度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76373690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40268" t="-106452" r="-240604" b="-2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106452" r="-100279" b="-2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000" t="-106452" r="-279" b="-20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6187292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RNN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40268" t="-206452" r="-240604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206452" r="-100279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000" t="-206452" r="-279" b="-10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009736"/>
                      </a:ext>
                    </a:extLst>
                  </a:tr>
                  <a:tr h="5645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Transformer</a:t>
                          </a:r>
                          <a:endParaRPr lang="zh-CN" altLang="en-US" sz="2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40268" t="-306452" r="-240604" b="-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306452" r="-100279" b="-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000" t="-306452" r="-27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82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E3F1FDE-671B-478C-861A-23B55114E3A6}"/>
                  </a:ext>
                </a:extLst>
              </p:cNvPr>
              <p:cNvSpPr/>
              <p:nvPr/>
            </p:nvSpPr>
            <p:spPr>
              <a:xfrm>
                <a:off x="3733800" y="4648200"/>
                <a:ext cx="40957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卷积</m:t>
                    </m:r>
                  </m:oMath>
                </a14:m>
                <a:r>
                  <a:rPr lang="zh-CN" altLang="en-US" sz="2000" dirty="0"/>
                  <a:t>核大小   </a:t>
                </a:r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/>
                  <a:t>序列长度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维度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E3F1FDE-671B-478C-861A-23B55114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648200"/>
                <a:ext cx="4095750" cy="400110"/>
              </a:xfrm>
              <a:prstGeom prst="rect">
                <a:avLst/>
              </a:prstGeom>
              <a:blipFill>
                <a:blip r:embed="rId3"/>
                <a:stretch>
                  <a:fillRect t="-7692" r="-447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14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1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5664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2209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6" y="2028826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1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52401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209800"/>
            <a:ext cx="6889417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52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13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5775035" y="2436168"/>
            <a:ext cx="184731" cy="46166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048000" y="2492202"/>
            <a:ext cx="5791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87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105986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5334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4267200" y="457201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286001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5403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4038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43400" y="4343401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2759587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8534401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2286001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113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95601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组件</a:t>
            </a:r>
            <a:endParaRPr lang="en-US" altLang="zh-CN"/>
          </a:p>
          <a:p>
            <a:pPr lvl="1"/>
            <a:r>
              <a:rPr lang="zh-CN" altLang="en-US"/>
              <a:t>控制器</a:t>
            </a:r>
            <a:endParaRPr lang="en-US" altLang="zh-CN"/>
          </a:p>
          <a:p>
            <a:pPr lvl="1"/>
            <a:r>
              <a:rPr lang="zh-CN" altLang="en-US"/>
              <a:t>外部记忆</a:t>
            </a:r>
            <a:endParaRPr lang="en-US" altLang="zh-CN"/>
          </a:p>
          <a:p>
            <a:pPr lvl="1"/>
            <a:r>
              <a:rPr lang="zh-CN" altLang="en-US"/>
              <a:t>读写操作</a:t>
            </a:r>
            <a:endParaRPr lang="en-US" altLang="zh-CN"/>
          </a:p>
          <a:p>
            <a:r>
              <a:rPr lang="zh-CN" altLang="en-US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57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1962150" y="5719207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090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Hopfield</a:t>
            </a:r>
            <a:r>
              <a:rPr lang="zh-CN" altLang="en-US"/>
              <a:t>网络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神经网络作为一种记忆的存储和检索模型。</a:t>
            </a:r>
            <a:endParaRPr lang="en-US" altLang="zh-CN"/>
          </a:p>
          <a:p>
            <a:r>
              <a:rPr lang="zh-CN" altLang="en-US"/>
              <a:t>更新规则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733801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8" y="5562601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3944941" y="4736850"/>
            <a:ext cx="366960" cy="55096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4289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88" y="212750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2514601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存储过程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dirty="0"/>
                      <m:t>𝑋</m:t>
                    </m:r>
                    <m:r>
                      <a:rPr lang="en-US" altLang="zh-CN" dirty="0"/>
                      <m:t> = [</m:t>
                    </m:r>
                    <m:sSub>
                      <m:sSubPr>
                        <m:ctrlPr>
                          <a:rPr lang="en-US" altLang="zh-CN" dirty="0"/>
                        </m:ctrlPr>
                      </m:sSubPr>
                      <m:e>
                        <m:r>
                          <a:rPr lang="en-US" altLang="zh-CN" dirty="0"/>
                          <m:t>𝒙</m:t>
                        </m:r>
                      </m:e>
                      <m:sub>
                        <m:r>
                          <a:rPr lang="en-US" altLang="zh-CN" dirty="0"/>
                          <m:t>1</m:t>
                        </m:r>
                      </m:sub>
                    </m:sSub>
                    <m:r>
                      <a:rPr lang="en-US" altLang="zh-CN" dirty="0"/>
                      <m:t> ,··· ,</m:t>
                    </m:r>
                    <m:sSub>
                      <m:sSubPr>
                        <m:ctrlPr>
                          <a:rPr lang="en-US" altLang="zh-CN" dirty="0"/>
                        </m:ctrlPr>
                      </m:sSubPr>
                      <m:e>
                        <m:r>
                          <a:rPr lang="en-US" altLang="zh-CN" dirty="0"/>
                          <m:t>𝒙</m:t>
                        </m:r>
                      </m:e>
                      <m:sub>
                        <m:r>
                          <a:rPr lang="en-US" altLang="zh-CN" dirty="0"/>
                          <m:t>𝑁</m:t>
                        </m:r>
                      </m:sub>
                    </m:sSub>
                    <m:r>
                      <a:rPr lang="en-US" altLang="zh-CN" dirty="0"/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存储过程主要是调整神经元之间的连接权重，因此可以看做是一种学习过程。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7601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使用联想记忆增加网络容量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既然联想记忆具有存储和检索功能，我们可以利用联想记忆来增加网络容量。</a:t>
            </a:r>
            <a:endParaRPr lang="en-US" altLang="zh-CN"/>
          </a:p>
          <a:p>
            <a:r>
              <a:rPr lang="zh-CN" altLang="en-US"/>
              <a:t>和结构化的外部记忆相比，联想记忆具有更好的生物学解释性。</a:t>
            </a:r>
            <a:endParaRPr lang="en-US" altLang="zh-CN"/>
          </a:p>
          <a:p>
            <a:pPr lvl="1"/>
            <a:r>
              <a:rPr lang="en-US" altLang="zh-CN"/>
              <a:t>Associative long short-term memory</a:t>
            </a:r>
            <a:endParaRPr lang="zh-CN" altLang="en-US"/>
          </a:p>
          <a:p>
            <a:pPr lvl="1"/>
            <a:r>
              <a:rPr lang="en-US" altLang="zh-CN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0" y="1905001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4724400" y="5105401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724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18406</TotalTime>
  <Words>1579</Words>
  <Application>Microsoft Office PowerPoint</Application>
  <PresentationFormat>宽屏</PresentationFormat>
  <Paragraphs>267</Paragraphs>
  <Slides>65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Roboto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网络能力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注意力模型</vt:lpstr>
      <vt:lpstr>注意力模型</vt:lpstr>
      <vt:lpstr>注意力模型</vt:lpstr>
      <vt:lpstr>机器翻译</vt:lpstr>
      <vt:lpstr>机器翻译</vt:lpstr>
      <vt:lpstr>机器翻译</vt:lpstr>
      <vt:lpstr>机器翻译</vt:lpstr>
      <vt:lpstr>一些常见的注意力</vt:lpstr>
      <vt:lpstr>“文本对”分类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自注意力示例</vt:lpstr>
      <vt:lpstr>QKV模式（Query-Key-Value）</vt:lpstr>
      <vt:lpstr>自注意力模型</vt:lpstr>
      <vt:lpstr>多头（multi-head）自注意力模型</vt:lpstr>
      <vt:lpstr>Transformer Encoder</vt:lpstr>
      <vt:lpstr>Transformer</vt:lpstr>
      <vt:lpstr>复杂度分析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1890</cp:revision>
  <dcterms:created xsi:type="dcterms:W3CDTF">2009-03-19T21:17:53Z</dcterms:created>
  <dcterms:modified xsi:type="dcterms:W3CDTF">2019-11-07T01:22:51Z</dcterms:modified>
</cp:coreProperties>
</file>